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8"/>
  </p:notesMasterIdLst>
  <p:sldIdLst>
    <p:sldId id="256" r:id="rId14"/>
    <p:sldId id="282" r:id="rId15"/>
    <p:sldId id="283" r:id="rId16"/>
    <p:sldId id="284" r:id="rId17"/>
    <p:sldId id="297" r:id="rId18"/>
    <p:sldId id="303" r:id="rId19"/>
    <p:sldId id="285" r:id="rId20"/>
    <p:sldId id="287" r:id="rId21"/>
    <p:sldId id="286" r:id="rId22"/>
    <p:sldId id="279" r:id="rId23"/>
    <p:sldId id="280" r:id="rId24"/>
    <p:sldId id="288" r:id="rId25"/>
    <p:sldId id="268" r:id="rId26"/>
    <p:sldId id="267" r:id="rId27"/>
    <p:sldId id="298" r:id="rId28"/>
    <p:sldId id="299" r:id="rId29"/>
    <p:sldId id="301" r:id="rId30"/>
    <p:sldId id="290" r:id="rId31"/>
    <p:sldId id="300" r:id="rId32"/>
    <p:sldId id="291" r:id="rId33"/>
    <p:sldId id="292" r:id="rId34"/>
    <p:sldId id="278" r:id="rId35"/>
    <p:sldId id="293" r:id="rId36"/>
    <p:sldId id="294" r:id="rId3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DE743-CFDE-4E52-BF93-66954F712FAB}" type="doc">
      <dgm:prSet loTypeId="urn:microsoft.com/office/officeart/2005/8/layout/gear1" loCatId="process" qsTypeId="urn:microsoft.com/office/officeart/2005/8/quickstyle/simple4" qsCatId="simple" csTypeId="urn:microsoft.com/office/officeart/2005/8/colors/colorful2" csCatId="colorful" phldr="1"/>
      <dgm:spPr/>
    </dgm:pt>
    <dgm:pt modelId="{0C5609AF-DBFE-4CF7-AF7A-534594BB1C3E}">
      <dgm:prSet phldrT="[テキスト]"/>
      <dgm:spPr/>
      <dgm:t>
        <a:bodyPr/>
        <a:lstStyle/>
        <a:p>
          <a:endParaRPr kumimoji="1" lang="ja-JP" altLang="en-US" dirty="0"/>
        </a:p>
      </dgm:t>
    </dgm:pt>
    <dgm:pt modelId="{212E3B72-BCFC-439B-8D63-764C0A3378E1}" type="par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2ED4F7A7-A4E1-4583-AF98-BBBD5A507793}" type="sibTrans" cxnId="{1F33AADD-7A7F-4876-84E7-023DD7C9D72E}">
      <dgm:prSet/>
      <dgm:spPr/>
      <dgm:t>
        <a:bodyPr/>
        <a:lstStyle/>
        <a:p>
          <a:endParaRPr kumimoji="1" lang="ja-JP" altLang="en-US"/>
        </a:p>
      </dgm:t>
    </dgm:pt>
    <dgm:pt modelId="{EBCB902D-ACE6-4580-B356-F926C6A8DAD2}">
      <dgm:prSet phldrT="[テキスト]"/>
      <dgm:spPr/>
      <dgm:t>
        <a:bodyPr/>
        <a:lstStyle/>
        <a:p>
          <a:endParaRPr kumimoji="1" lang="ja-JP" altLang="en-US" dirty="0">
            <a:latin typeface="HGP創英角ｺﾞｼｯｸUB" pitchFamily="50" charset="-128"/>
            <a:ea typeface="HGP創英角ｺﾞｼｯｸUB" pitchFamily="50" charset="-128"/>
          </a:endParaRPr>
        </a:p>
      </dgm:t>
    </dgm:pt>
    <dgm:pt modelId="{289495D1-DFBA-42BA-B2F1-73FFC0C0B797}" type="par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F4D82822-DA74-464A-B6C8-FA4AD7F46B80}" type="sibTrans" cxnId="{822A0DA5-1862-4675-82BA-15C92888AE7D}">
      <dgm:prSet/>
      <dgm:spPr/>
      <dgm:t>
        <a:bodyPr/>
        <a:lstStyle/>
        <a:p>
          <a:endParaRPr kumimoji="1" lang="ja-JP" altLang="en-US"/>
        </a:p>
      </dgm:t>
    </dgm:pt>
    <dgm:pt modelId="{55FF7CC1-E808-4356-9B97-715979F97A88}">
      <dgm:prSet phldrT="[テキスト]"/>
      <dgm:spPr/>
      <dgm:t>
        <a:bodyPr/>
        <a:lstStyle/>
        <a:p>
          <a:endParaRPr kumimoji="1" lang="ja-JP" altLang="en-US" dirty="0"/>
        </a:p>
      </dgm:t>
    </dgm:pt>
    <dgm:pt modelId="{1EE445DC-9367-4591-B4E3-65A93088FE33}" type="par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5D78538B-C262-430A-BCBD-D86EE68DEA1D}" type="sibTrans" cxnId="{28225104-3C86-413D-83EB-E7EA2D826197}">
      <dgm:prSet/>
      <dgm:spPr/>
      <dgm:t>
        <a:bodyPr/>
        <a:lstStyle/>
        <a:p>
          <a:endParaRPr kumimoji="1" lang="ja-JP" altLang="en-US"/>
        </a:p>
      </dgm:t>
    </dgm:pt>
    <dgm:pt modelId="{00A48786-3466-466D-96CE-6D3862DD0865}" type="pres">
      <dgm:prSet presAssocID="{E99DE743-CFDE-4E52-BF93-66954F712F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DA8FA2E-288F-4243-B71B-033C6CA0906B}" type="pres">
      <dgm:prSet presAssocID="{0C5609AF-DBFE-4CF7-AF7A-534594BB1C3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C739CB5-FF3B-47D1-A1CF-4133ED5220B3}" type="pres">
      <dgm:prSet presAssocID="{0C5609AF-DBFE-4CF7-AF7A-534594BB1C3E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D43D24E-0430-426C-BA07-F97646230AAF}" type="pres">
      <dgm:prSet presAssocID="{0C5609AF-DBFE-4CF7-AF7A-534594BB1C3E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6E65A63E-D5E3-4372-8878-709128C805D7}" type="pres">
      <dgm:prSet presAssocID="{EBCB902D-ACE6-4580-B356-F926C6A8DAD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DDABB43-B53A-407F-BD61-83E6D0069DBB}" type="pres">
      <dgm:prSet presAssocID="{EBCB902D-ACE6-4580-B356-F926C6A8DAD2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CE4DDB82-E2E0-4906-A94E-D56B58788781}" type="pres">
      <dgm:prSet presAssocID="{EBCB902D-ACE6-4580-B356-F926C6A8DAD2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B8CA8AE-3368-4071-8D6F-4A5E8CF90217}" type="pres">
      <dgm:prSet presAssocID="{55FF7CC1-E808-4356-9B97-715979F97A88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0586F9AD-ED40-46E8-A05D-8B6F695AC085}" type="pres">
      <dgm:prSet presAssocID="{55FF7CC1-E808-4356-9B97-715979F97A8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6C5BF8-89B3-4368-8203-CCD2B2488F93}" type="pres">
      <dgm:prSet presAssocID="{55FF7CC1-E808-4356-9B97-715979F97A88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4A12B4B-786B-444F-A8C0-4FF3C491B4F6}" type="pres">
      <dgm:prSet presAssocID="{55FF7CC1-E808-4356-9B97-715979F97A88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BE60433B-5ADB-462D-8BAB-A73D63B56B8D}" type="pres">
      <dgm:prSet presAssocID="{2ED4F7A7-A4E1-4583-AF98-BBBD5A507793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391DA0F0-698F-429B-8331-0E76938B7E9B}" type="pres">
      <dgm:prSet presAssocID="{F4D82822-DA74-464A-B6C8-FA4AD7F46B80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E3D9051B-D950-47AD-8F46-EE5E2EF24A0E}" type="pres">
      <dgm:prSet presAssocID="{5D78538B-C262-430A-BCBD-D86EE68DEA1D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B078B909-B02C-464A-9A30-BC95A23701B5}" type="presOf" srcId="{0C5609AF-DBFE-4CF7-AF7A-534594BB1C3E}" destId="{EC739CB5-FF3B-47D1-A1CF-4133ED5220B3}" srcOrd="1" destOrd="0" presId="urn:microsoft.com/office/officeart/2005/8/layout/gear1"/>
    <dgm:cxn modelId="{28225104-3C86-413D-83EB-E7EA2D826197}" srcId="{E99DE743-CFDE-4E52-BF93-66954F712FAB}" destId="{55FF7CC1-E808-4356-9B97-715979F97A88}" srcOrd="2" destOrd="0" parTransId="{1EE445DC-9367-4591-B4E3-65A93088FE33}" sibTransId="{5D78538B-C262-430A-BCBD-D86EE68DEA1D}"/>
    <dgm:cxn modelId="{30A44934-3199-4161-B85D-60277A0D3A74}" type="presOf" srcId="{55FF7CC1-E808-4356-9B97-715979F97A88}" destId="{EB8CA8AE-3368-4071-8D6F-4A5E8CF90217}" srcOrd="0" destOrd="0" presId="urn:microsoft.com/office/officeart/2005/8/layout/gear1"/>
    <dgm:cxn modelId="{6BFBA817-54F6-4ECB-900F-316765172681}" type="presOf" srcId="{55FF7CC1-E808-4356-9B97-715979F97A88}" destId="{0586F9AD-ED40-46E8-A05D-8B6F695AC085}" srcOrd="1" destOrd="0" presId="urn:microsoft.com/office/officeart/2005/8/layout/gear1"/>
    <dgm:cxn modelId="{9A011E30-52AF-4E50-BBC0-BC3717F62389}" type="presOf" srcId="{55FF7CC1-E808-4356-9B97-715979F97A88}" destId="{34A12B4B-786B-444F-A8C0-4FF3C491B4F6}" srcOrd="3" destOrd="0" presId="urn:microsoft.com/office/officeart/2005/8/layout/gear1"/>
    <dgm:cxn modelId="{1F33AADD-7A7F-4876-84E7-023DD7C9D72E}" srcId="{E99DE743-CFDE-4E52-BF93-66954F712FAB}" destId="{0C5609AF-DBFE-4CF7-AF7A-534594BB1C3E}" srcOrd="0" destOrd="0" parTransId="{212E3B72-BCFC-439B-8D63-764C0A3378E1}" sibTransId="{2ED4F7A7-A4E1-4583-AF98-BBBD5A507793}"/>
    <dgm:cxn modelId="{D8AEA354-35EE-48F6-B239-0806D9D5845A}" type="presOf" srcId="{EBCB902D-ACE6-4580-B356-F926C6A8DAD2}" destId="{ADDABB43-B53A-407F-BD61-83E6D0069DBB}" srcOrd="1" destOrd="0" presId="urn:microsoft.com/office/officeart/2005/8/layout/gear1"/>
    <dgm:cxn modelId="{509B939E-6EA8-4544-AD6C-E6403DEC8558}" type="presOf" srcId="{0C5609AF-DBFE-4CF7-AF7A-534594BB1C3E}" destId="{CD43D24E-0430-426C-BA07-F97646230AAF}" srcOrd="2" destOrd="0" presId="urn:microsoft.com/office/officeart/2005/8/layout/gear1"/>
    <dgm:cxn modelId="{27CAFB1A-D110-404D-A9DB-E71AA1325975}" type="presOf" srcId="{5D78538B-C262-430A-BCBD-D86EE68DEA1D}" destId="{E3D9051B-D950-47AD-8F46-EE5E2EF24A0E}" srcOrd="0" destOrd="0" presId="urn:microsoft.com/office/officeart/2005/8/layout/gear1"/>
    <dgm:cxn modelId="{8F99B13A-0EA1-4670-AECD-B24FAD70A9DE}" type="presOf" srcId="{2ED4F7A7-A4E1-4583-AF98-BBBD5A507793}" destId="{BE60433B-5ADB-462D-8BAB-A73D63B56B8D}" srcOrd="0" destOrd="0" presId="urn:microsoft.com/office/officeart/2005/8/layout/gear1"/>
    <dgm:cxn modelId="{BD498363-1B49-4DB3-94ED-A26B0FEB9252}" type="presOf" srcId="{EBCB902D-ACE6-4580-B356-F926C6A8DAD2}" destId="{CE4DDB82-E2E0-4906-A94E-D56B58788781}" srcOrd="2" destOrd="0" presId="urn:microsoft.com/office/officeart/2005/8/layout/gear1"/>
    <dgm:cxn modelId="{9D7C22DB-B9A1-4580-990B-3B5C52A48FA0}" type="presOf" srcId="{0C5609AF-DBFE-4CF7-AF7A-534594BB1C3E}" destId="{9DA8FA2E-288F-4243-B71B-033C6CA0906B}" srcOrd="0" destOrd="0" presId="urn:microsoft.com/office/officeart/2005/8/layout/gear1"/>
    <dgm:cxn modelId="{18781964-BA6C-46AA-B2FB-E8B74B498BF1}" type="presOf" srcId="{EBCB902D-ACE6-4580-B356-F926C6A8DAD2}" destId="{6E65A63E-D5E3-4372-8878-709128C805D7}" srcOrd="0" destOrd="0" presId="urn:microsoft.com/office/officeart/2005/8/layout/gear1"/>
    <dgm:cxn modelId="{157C5081-4569-4E15-8D50-79BE101956CB}" type="presOf" srcId="{F4D82822-DA74-464A-B6C8-FA4AD7F46B80}" destId="{391DA0F0-698F-429B-8331-0E76938B7E9B}" srcOrd="0" destOrd="0" presId="urn:microsoft.com/office/officeart/2005/8/layout/gear1"/>
    <dgm:cxn modelId="{C2AB3772-62D2-4ED0-B879-14A21516127F}" type="presOf" srcId="{E99DE743-CFDE-4E52-BF93-66954F712FAB}" destId="{00A48786-3466-466D-96CE-6D3862DD0865}" srcOrd="0" destOrd="0" presId="urn:microsoft.com/office/officeart/2005/8/layout/gear1"/>
    <dgm:cxn modelId="{822A0DA5-1862-4675-82BA-15C92888AE7D}" srcId="{E99DE743-CFDE-4E52-BF93-66954F712FAB}" destId="{EBCB902D-ACE6-4580-B356-F926C6A8DAD2}" srcOrd="1" destOrd="0" parTransId="{289495D1-DFBA-42BA-B2F1-73FFC0C0B797}" sibTransId="{F4D82822-DA74-464A-B6C8-FA4AD7F46B80}"/>
    <dgm:cxn modelId="{866F81F0-086A-4EED-9172-8F6FF7308FBC}" type="presOf" srcId="{55FF7CC1-E808-4356-9B97-715979F97A88}" destId="{696C5BF8-89B3-4368-8203-CCD2B2488F93}" srcOrd="2" destOrd="0" presId="urn:microsoft.com/office/officeart/2005/8/layout/gear1"/>
    <dgm:cxn modelId="{BE70C300-8C09-4215-956A-F3E9402D4135}" type="presParOf" srcId="{00A48786-3466-466D-96CE-6D3862DD0865}" destId="{9DA8FA2E-288F-4243-B71B-033C6CA0906B}" srcOrd="0" destOrd="0" presId="urn:microsoft.com/office/officeart/2005/8/layout/gear1"/>
    <dgm:cxn modelId="{D3F58FB5-26DB-41C1-99F1-05D744579589}" type="presParOf" srcId="{00A48786-3466-466D-96CE-6D3862DD0865}" destId="{EC739CB5-FF3B-47D1-A1CF-4133ED5220B3}" srcOrd="1" destOrd="0" presId="urn:microsoft.com/office/officeart/2005/8/layout/gear1"/>
    <dgm:cxn modelId="{63314616-289C-4ABD-91DD-537C0C52E9B1}" type="presParOf" srcId="{00A48786-3466-466D-96CE-6D3862DD0865}" destId="{CD43D24E-0430-426C-BA07-F97646230AAF}" srcOrd="2" destOrd="0" presId="urn:microsoft.com/office/officeart/2005/8/layout/gear1"/>
    <dgm:cxn modelId="{F6013F3D-D6D6-43D6-945D-A6F895FB5406}" type="presParOf" srcId="{00A48786-3466-466D-96CE-6D3862DD0865}" destId="{6E65A63E-D5E3-4372-8878-709128C805D7}" srcOrd="3" destOrd="0" presId="urn:microsoft.com/office/officeart/2005/8/layout/gear1"/>
    <dgm:cxn modelId="{AD44A3F8-93B6-4AB6-B8B9-50F452E6CAD0}" type="presParOf" srcId="{00A48786-3466-466D-96CE-6D3862DD0865}" destId="{ADDABB43-B53A-407F-BD61-83E6D0069DBB}" srcOrd="4" destOrd="0" presId="urn:microsoft.com/office/officeart/2005/8/layout/gear1"/>
    <dgm:cxn modelId="{FEC09F1B-FB5D-45CD-937A-A7564CF3CA18}" type="presParOf" srcId="{00A48786-3466-466D-96CE-6D3862DD0865}" destId="{CE4DDB82-E2E0-4906-A94E-D56B58788781}" srcOrd="5" destOrd="0" presId="urn:microsoft.com/office/officeart/2005/8/layout/gear1"/>
    <dgm:cxn modelId="{CCD62683-74B8-4F34-8110-A4659B813C96}" type="presParOf" srcId="{00A48786-3466-466D-96CE-6D3862DD0865}" destId="{EB8CA8AE-3368-4071-8D6F-4A5E8CF90217}" srcOrd="6" destOrd="0" presId="urn:microsoft.com/office/officeart/2005/8/layout/gear1"/>
    <dgm:cxn modelId="{D4674B73-A2F4-45C7-9C92-CE2630B7C22F}" type="presParOf" srcId="{00A48786-3466-466D-96CE-6D3862DD0865}" destId="{0586F9AD-ED40-46E8-A05D-8B6F695AC085}" srcOrd="7" destOrd="0" presId="urn:microsoft.com/office/officeart/2005/8/layout/gear1"/>
    <dgm:cxn modelId="{C130FFF6-6D5F-40D6-B900-2421AC35A367}" type="presParOf" srcId="{00A48786-3466-466D-96CE-6D3862DD0865}" destId="{696C5BF8-89B3-4368-8203-CCD2B2488F93}" srcOrd="8" destOrd="0" presId="urn:microsoft.com/office/officeart/2005/8/layout/gear1"/>
    <dgm:cxn modelId="{8771E1E3-5F06-47EB-B0FF-FBF2FE088997}" type="presParOf" srcId="{00A48786-3466-466D-96CE-6D3862DD0865}" destId="{34A12B4B-786B-444F-A8C0-4FF3C491B4F6}" srcOrd="9" destOrd="0" presId="urn:microsoft.com/office/officeart/2005/8/layout/gear1"/>
    <dgm:cxn modelId="{C6F0BC91-73B2-42CB-914C-640E793AB07C}" type="presParOf" srcId="{00A48786-3466-466D-96CE-6D3862DD0865}" destId="{BE60433B-5ADB-462D-8BAB-A73D63B56B8D}" srcOrd="10" destOrd="0" presId="urn:microsoft.com/office/officeart/2005/8/layout/gear1"/>
    <dgm:cxn modelId="{AC970308-2B4C-432F-B144-952163A64AAB}" type="presParOf" srcId="{00A48786-3466-466D-96CE-6D3862DD0865}" destId="{391DA0F0-698F-429B-8331-0E76938B7E9B}" srcOrd="11" destOrd="0" presId="urn:microsoft.com/office/officeart/2005/8/layout/gear1"/>
    <dgm:cxn modelId="{F3D59CB3-86D3-4EFC-B0A0-F70054FAF77E}" type="presParOf" srcId="{00A48786-3466-466D-96CE-6D3862DD0865}" destId="{E3D9051B-D950-47AD-8F46-EE5E2EF24A0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8FA2E-288F-4243-B71B-033C6CA0906B}">
      <dsp:nvSpPr>
        <dsp:cNvPr id="0" name=""/>
        <dsp:cNvSpPr/>
      </dsp:nvSpPr>
      <dsp:spPr>
        <a:xfrm>
          <a:off x="2268523" y="2092562"/>
          <a:ext cx="2557576" cy="255757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500" kern="1200" dirty="0"/>
        </a:p>
      </dsp:txBody>
      <dsp:txXfrm>
        <a:off x="2782710" y="2691662"/>
        <a:ext cx="1529202" cy="1314647"/>
      </dsp:txXfrm>
    </dsp:sp>
    <dsp:sp modelId="{6E65A63E-D5E3-4372-8878-709128C805D7}">
      <dsp:nvSpPr>
        <dsp:cNvPr id="0" name=""/>
        <dsp:cNvSpPr/>
      </dsp:nvSpPr>
      <dsp:spPr>
        <a:xfrm>
          <a:off x="780479" y="1488044"/>
          <a:ext cx="1860055" cy="1860055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200" kern="1200" dirty="0">
            <a:latin typeface="HGP創英角ｺﾞｼｯｸUB" pitchFamily="50" charset="-128"/>
            <a:ea typeface="HGP創英角ｺﾞｼｯｸUB" pitchFamily="50" charset="-128"/>
          </a:endParaRPr>
        </a:p>
      </dsp:txBody>
      <dsp:txXfrm>
        <a:off x="1248753" y="1959149"/>
        <a:ext cx="923507" cy="917845"/>
      </dsp:txXfrm>
    </dsp:sp>
    <dsp:sp modelId="{EB8CA8AE-3368-4071-8D6F-4A5E8CF90217}">
      <dsp:nvSpPr>
        <dsp:cNvPr id="0" name=""/>
        <dsp:cNvSpPr/>
      </dsp:nvSpPr>
      <dsp:spPr>
        <a:xfrm rot="20700000">
          <a:off x="1822300" y="204795"/>
          <a:ext cx="1822474" cy="1822474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6200" kern="1200" dirty="0"/>
        </a:p>
      </dsp:txBody>
      <dsp:txXfrm rot="-20700000">
        <a:off x="2222022" y="604518"/>
        <a:ext cx="1023030" cy="1023030"/>
      </dsp:txXfrm>
    </dsp:sp>
    <dsp:sp modelId="{BE60433B-5ADB-462D-8BAB-A73D63B56B8D}">
      <dsp:nvSpPr>
        <dsp:cNvPr id="0" name=""/>
        <dsp:cNvSpPr/>
      </dsp:nvSpPr>
      <dsp:spPr>
        <a:xfrm>
          <a:off x="2076896" y="1703760"/>
          <a:ext cx="3273697" cy="3273697"/>
        </a:xfrm>
        <a:prstGeom prst="circularArrow">
          <a:avLst>
            <a:gd name="adj1" fmla="val 4688"/>
            <a:gd name="adj2" fmla="val 299029"/>
            <a:gd name="adj3" fmla="val 2526078"/>
            <a:gd name="adj4" fmla="val 15840085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1DA0F0-698F-429B-8331-0E76938B7E9B}">
      <dsp:nvSpPr>
        <dsp:cNvPr id="0" name=""/>
        <dsp:cNvSpPr/>
      </dsp:nvSpPr>
      <dsp:spPr>
        <a:xfrm>
          <a:off x="451066" y="1074528"/>
          <a:ext cx="2378546" cy="23785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9051B-D950-47AD-8F46-EE5E2EF24A0E}">
      <dsp:nvSpPr>
        <dsp:cNvPr id="0" name=""/>
        <dsp:cNvSpPr/>
      </dsp:nvSpPr>
      <dsp:spPr>
        <a:xfrm>
          <a:off x="1400742" y="-196350"/>
          <a:ext cx="2564551" cy="25645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1B01-E164-49F8-94CE-18F0E60E5202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4E2B-374C-49C4-A657-1D270293F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BB3940-FE0E-430E-9C71-EC30AE18955F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8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94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EB0B237-2920-476E-9770-1470211DBAEE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12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D36A59C-FF0A-4BA6-BE62-8822495C7505}" type="slidenum">
              <a:rPr lang="ja-JP" altLang="en-US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5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61749-35C5-4970-B729-8424E1C4C5C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05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54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3812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01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784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93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859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72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48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449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25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5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73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044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17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10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11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860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33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459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06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067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5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18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886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3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85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15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2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44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6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71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519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93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5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164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189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43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34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118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107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78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51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9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77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01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430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59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6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1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7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7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0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939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6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02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7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7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2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68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2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696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43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4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6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0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0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0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1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219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7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77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11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9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1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99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03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7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84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4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16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36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62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66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99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6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14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896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41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47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4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359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73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5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93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3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43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81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45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09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32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4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5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25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375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882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5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012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37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9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28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8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269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35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5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5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2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3694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83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427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6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5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765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51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26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34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20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8735A-1B4B-4E3C-9E4A-DC867133B26E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49CF-4890-4FED-9679-737F063EC5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25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2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21247-3E0D-4202-A8D8-793B289D68E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2015/2/17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93C0-B015-4D33-874F-6DFA94D3691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4" y="-28575"/>
            <a:ext cx="9173206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MU\Desktop\ケア・カフェ\タイト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8" y="821758"/>
            <a:ext cx="4938411" cy="2062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18173" y="3734906"/>
            <a:ext cx="79909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お好きな席</a:t>
            </a:r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へどうぞ</a:t>
            </a:r>
            <a:endParaRPr lang="en-US" altLang="ja-JP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endParaRPr kumimoji="1"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</a:t>
            </a: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飲み物・お菓子</a:t>
            </a:r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をご用意ください</a:t>
            </a:r>
            <a:endParaRPr lang="en-US" altLang="ja-JP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endParaRPr kumimoji="1" lang="en-US" altLang="ja-JP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＊開店まで</a:t>
            </a: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リラックス</a:t>
            </a:r>
            <a:r>
              <a:rPr lang="ja-JP" alt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してお過ごしください</a:t>
            </a:r>
            <a:endParaRPr kumimoji="1" lang="ja-JP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53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94475" y="2492897"/>
            <a:ext cx="6361998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9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858">
            <a:off x="2334307" y="1764045"/>
            <a:ext cx="3653897" cy="10778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766">
            <a:off x="5929955" y="2730424"/>
            <a:ext cx="4711713" cy="13899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11" y="3785317"/>
            <a:ext cx="4150478" cy="1224391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 rot="21377240">
            <a:off x="2738225" y="4061467"/>
            <a:ext cx="4114800" cy="65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「スルドイ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指摘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だった」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 rot="885323">
            <a:off x="6182936" y="3027847"/>
            <a:ext cx="4464375" cy="81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「よくぞ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相談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してくれた」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21025406">
            <a:off x="2474344" y="1765499"/>
            <a:ext cx="3456384" cy="975607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「いい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質問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だった」</a:t>
            </a:r>
          </a:p>
        </p:txBody>
      </p:sp>
    </p:spTree>
    <p:extLst>
      <p:ext uri="{BB962C8B-B14F-4D97-AF65-F5344CB8AC3E}">
        <p14:creationId xmlns:p14="http://schemas.microsoft.com/office/powerpoint/2010/main" val="17168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27">
            <a:off x="-869838" y="1001887"/>
            <a:ext cx="12789803" cy="869031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467060" y="4653139"/>
            <a:ext cx="5870713" cy="113877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見事</a:t>
            </a:r>
            <a:r>
              <a:rPr lang="en-US" altLang="ja-JP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MVS</a:t>
            </a:r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を獲得した方には</a:t>
            </a:r>
          </a:p>
          <a:p>
            <a:r>
              <a:rPr lang="ja-JP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　ステキな賞品</a:t>
            </a:r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をプレゼント</a:t>
            </a:r>
          </a:p>
        </p:txBody>
      </p:sp>
    </p:spTree>
    <p:extLst>
      <p:ext uri="{BB962C8B-B14F-4D97-AF65-F5344CB8AC3E}">
        <p14:creationId xmlns:p14="http://schemas.microsoft.com/office/powerpoint/2010/main" val="1347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56" y="-43079"/>
            <a:ext cx="10357213" cy="6901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1469" y="171438"/>
            <a:ext cx="2663982" cy="1756142"/>
          </a:xfrm>
        </p:spPr>
        <p:txBody>
          <a:bodyPr>
            <a:normAutofit/>
          </a:bodyPr>
          <a:lstStyle/>
          <a:p>
            <a:r>
              <a:rPr lang="ja-JP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模造紙</a:t>
            </a:r>
            <a:endParaRPr lang="ja-JP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3865" y="1736976"/>
            <a:ext cx="8435280" cy="33409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どんどん書</a:t>
            </a:r>
            <a:r>
              <a:rPr lang="ja-JP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(</a:t>
            </a:r>
            <a:r>
              <a:rPr lang="ja-JP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描い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)</a:t>
            </a:r>
            <a:r>
              <a:rPr lang="ja-JP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ちゃ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いましょう！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何を書いてもＯＫ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会話の内容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思いついたこと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いたずら書き可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6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26" y="1329382"/>
            <a:ext cx="10298806" cy="685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86" y="666600"/>
            <a:ext cx="4475648" cy="1325563"/>
          </a:xfrm>
        </p:spPr>
        <p:txBody>
          <a:bodyPr>
            <a:norm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テーブルホスト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7417" y="2846752"/>
            <a:ext cx="6678487" cy="312494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テーブルホスト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1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名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テーブルに残る人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仕切る必要はない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 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Chat2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で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Chat1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の話題を説明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- 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話題提供者がなってもいいかも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>
              <a:lnSpc>
                <a:spcPct val="110000"/>
              </a:lnSpc>
            </a:pPr>
            <a:endParaRPr kumimoji="1" lang="ja-JP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7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87" y="650398"/>
            <a:ext cx="8446913" cy="620760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2850" y="1117600"/>
            <a:ext cx="4257675" cy="1325563"/>
          </a:xfrm>
        </p:spPr>
        <p:txBody>
          <a:bodyPr>
            <a:normAutofit/>
          </a:bodyPr>
          <a:lstStyle/>
          <a:p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挙手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のご協力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9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4262" y="2898473"/>
            <a:ext cx="3527738" cy="1325563"/>
          </a:xfrm>
        </p:spPr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今回のテーマ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25" y="365125"/>
            <a:ext cx="6625175" cy="639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7654557" y="2307690"/>
            <a:ext cx="2449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認知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症</a:t>
            </a:r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4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769" y="0"/>
            <a:ext cx="10458111" cy="697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2545" y="124607"/>
            <a:ext cx="8229600" cy="1647056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　　　紹介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6787" y="53765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787" y="53765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他己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32596" y="1571734"/>
            <a:ext cx="91400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隣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の人とペアに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なって、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1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分づつでインタビュー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＊　隣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の人のことをテーブルのメンバーに紹介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します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　　　　　紹介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すること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　　　　　　　＊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名前　と　職種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　　　　　　　　　　　　　　　　＊　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「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」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lvl="1"/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1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305" y="141667"/>
            <a:ext cx="6375042" cy="3429000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1</a:t>
            </a:r>
            <a:endParaRPr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16" y="3026535"/>
            <a:ext cx="6796684" cy="383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7819623" y="1045492"/>
            <a:ext cx="31081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テーマについて</a:t>
            </a:r>
          </a:p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自由な話し合い</a:t>
            </a:r>
          </a:p>
        </p:txBody>
      </p:sp>
    </p:spTree>
    <p:extLst>
      <p:ext uri="{BB962C8B-B14F-4D97-AF65-F5344CB8AC3E}">
        <p14:creationId xmlns:p14="http://schemas.microsoft.com/office/powerpoint/2010/main" val="2688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012" y="1281069"/>
            <a:ext cx="9356688" cy="475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latin typeface="+mn-ea"/>
                <a:cs typeface="メイリオ" pitchFamily="50" charset="-128"/>
              </a:rPr>
              <a:t>*　テーブルホストを残して席を移動します</a:t>
            </a:r>
            <a:endParaRPr lang="en-US" altLang="ja-JP" sz="3600" b="1" dirty="0" smtClean="0"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latin typeface="+mn-ea"/>
                <a:cs typeface="メイリオ" pitchFamily="50" charset="-128"/>
              </a:rPr>
              <a:t>*　忘れちゃいけない！</a:t>
            </a:r>
            <a:endParaRPr lang="en-US" altLang="ja-JP" sz="3600" b="1" dirty="0" smtClean="0"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3200" b="1" dirty="0" smtClean="0">
                <a:latin typeface="+mn-ea"/>
                <a:cs typeface="メイリオ" pitchFamily="50" charset="-128"/>
              </a:rPr>
              <a:t>コーヒーほか飲み物</a:t>
            </a:r>
            <a:endParaRPr lang="en-US" altLang="ja-JP" sz="3200" b="1" dirty="0" smtClean="0"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3200" b="1" dirty="0" smtClean="0">
                <a:latin typeface="+mn-ea"/>
                <a:cs typeface="メイリオ" pitchFamily="50" charset="-128"/>
              </a:rPr>
              <a:t>スイーツ、スナック</a:t>
            </a:r>
            <a:endParaRPr lang="en-US" altLang="ja-JP" sz="3200" b="1" dirty="0" smtClean="0">
              <a:latin typeface="+mn-ea"/>
              <a:cs typeface="メイリオ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sz="3200" b="1" dirty="0" smtClean="0">
                <a:latin typeface="+mn-ea"/>
                <a:cs typeface="メイリオ" pitchFamily="50" charset="-128"/>
              </a:rPr>
              <a:t>笑顔（</a:t>
            </a:r>
            <a:r>
              <a:rPr lang="en-US" altLang="ja-JP" sz="3200" b="1" dirty="0" smtClean="0">
                <a:latin typeface="+mn-ea"/>
                <a:cs typeface="メイリオ" pitchFamily="50" charset="-128"/>
              </a:rPr>
              <a:t>^-^</a:t>
            </a:r>
            <a:r>
              <a:rPr lang="ja-JP" altLang="en-US" sz="3200" b="1" dirty="0" smtClean="0">
                <a:latin typeface="+mn-ea"/>
                <a:cs typeface="メイリオ" pitchFamily="50" charset="-128"/>
              </a:rPr>
              <a:t>）</a:t>
            </a:r>
            <a:endParaRPr lang="en-US" altLang="ja-JP" sz="3200" b="1" dirty="0" smtClean="0"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3600" b="1" dirty="0" smtClean="0">
                <a:latin typeface="+mn-ea"/>
                <a:cs typeface="メイリオ" pitchFamily="50" charset="-128"/>
              </a:rPr>
              <a:t>*　自己紹介をします</a:t>
            </a:r>
            <a:endParaRPr lang="ja-JP" altLang="en-US" sz="3600" b="1" dirty="0">
              <a:latin typeface="+mn-ea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850222"/>
            <a:ext cx="5193406" cy="44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224" y="4371182"/>
            <a:ext cx="6984776" cy="1362075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あなたが新しい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アイディア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を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思いつくのは「どんなとき」ですか？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6" y="2226044"/>
            <a:ext cx="3507213" cy="350721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207224" y="67190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ぼ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ーっとしてるとき？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友人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と話しているとき？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自然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に触れているとき？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お風呂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に入っているとき？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それ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とも・・トイレ？</a:t>
            </a:r>
          </a:p>
        </p:txBody>
      </p:sp>
    </p:spTree>
    <p:extLst>
      <p:ext uri="{BB962C8B-B14F-4D97-AF65-F5344CB8AC3E}">
        <p14:creationId xmlns:p14="http://schemas.microsoft.com/office/powerpoint/2010/main" val="4299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17970" y="154546"/>
            <a:ext cx="6009878" cy="3429000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2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2" y="3228515"/>
            <a:ext cx="6228184" cy="351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6454336" y="4622915"/>
            <a:ext cx="5444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テーブルホスト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を紹介</a:t>
            </a:r>
          </a:p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テーマに</a:t>
            </a: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ついてさらに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深める</a:t>
            </a:r>
          </a:p>
        </p:txBody>
      </p:sp>
    </p:spTree>
    <p:extLst>
      <p:ext uri="{BB962C8B-B14F-4D97-AF65-F5344CB8AC3E}">
        <p14:creationId xmlns:p14="http://schemas.microsoft.com/office/powerpoint/2010/main" val="3917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9542" y="3211686"/>
            <a:ext cx="6111685" cy="3429000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 3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" y="115909"/>
            <a:ext cx="6137655" cy="345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1552724" y="48158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全体へシェア</a:t>
            </a:r>
          </a:p>
        </p:txBody>
      </p:sp>
    </p:spTree>
    <p:extLst>
      <p:ext uri="{BB962C8B-B14F-4D97-AF65-F5344CB8AC3E}">
        <p14:creationId xmlns:p14="http://schemas.microsoft.com/office/powerpoint/2010/main" val="16269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94475" y="2492897"/>
            <a:ext cx="6361998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MVS</a:t>
            </a:r>
          </a:p>
          <a:p>
            <a:r>
              <a:rPr lang="en-US" altLang="ja-JP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most valuable 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soudan</a:t>
            </a:r>
            <a:r>
              <a:rPr lang="en-US" altLang="ja-JP" sz="4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/</a:t>
            </a:r>
            <a:r>
              <a:rPr lang="en-US" altLang="ja-JP" sz="4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shitsumon</a:t>
            </a:r>
            <a:endParaRPr lang="en-US" altLang="ja-JP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4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268" y="3029754"/>
            <a:ext cx="6048672" cy="3528392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 P丸ゴシック体M" panose="020B0600010101010101" pitchFamily="50" charset="-128"/>
              </a:rPr>
              <a:t>Chat 4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 P丸ゴシック体M" panose="020B0600010101010101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33" y="193183"/>
            <a:ext cx="608274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1976016" y="1319081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フリータイム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ケア☆カフェからのお願い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1544" y="1196752"/>
            <a:ext cx="8229600" cy="4277072"/>
          </a:xfrm>
        </p:spPr>
        <p:txBody>
          <a:bodyPr>
            <a:normAutofit/>
          </a:bodyPr>
          <a:lstStyle/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メーリングリストへの参加（名刺やメモ）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写真等の使用（プライバシー）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後片付け・使用物品返却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次回以降の参加案内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お知らせしたいイベント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ネットや職場等でのクチコミ・拡散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お菓子・ゴミの持ち帰り</a:t>
            </a:r>
          </a:p>
          <a:p>
            <a:pPr>
              <a:buFont typeface="AR P丸ゴシック体M" panose="020B0600010101010101" pitchFamily="50" charset="-128"/>
              <a:buChar char="*"/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募金（会場費や紙等の必要経費の持ち寄り）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517234"/>
            <a:ext cx="12192000" cy="11387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ご来店</a:t>
            </a:r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・ご協力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ありがとうございます</a:t>
            </a:r>
            <a:endParaRPr lang="ja-JP" alt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3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02830"/>
            <a:ext cx="5756856" cy="1362075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ちょっとした</a:t>
            </a:r>
            <a:r>
              <a:rPr kumimoji="1" lang="ja-JP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相談、</a:t>
            </a:r>
            <a:r>
              <a:rPr kumimoji="1"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kumimoji="1"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kumimoji="1" lang="ja-JP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</a:t>
            </a:r>
            <a:r>
              <a:rPr lang="ja-JP" alt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「いつ</a:t>
            </a:r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・</a:t>
            </a:r>
            <a:r>
              <a:rPr lang="ja-JP" alt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どこ」で</a:t>
            </a:r>
            <a:r>
              <a:rPr lang="ja-JP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しますか？</a:t>
            </a:r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61" y="1922508"/>
            <a:ext cx="3205485" cy="435133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0558" y="31829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廊下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ですれちがったとき？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別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の会話をしているとき？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飲み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にいったとき？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温泉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に入っているとき？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それ</a:t>
            </a: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とも・・カフェ？</a:t>
            </a:r>
          </a:p>
        </p:txBody>
      </p:sp>
    </p:spTree>
    <p:extLst>
      <p:ext uri="{BB962C8B-B14F-4D97-AF65-F5344CB8AC3E}">
        <p14:creationId xmlns:p14="http://schemas.microsoft.com/office/powerpoint/2010/main" val="1199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-26738"/>
            <a:ext cx="6689668" cy="397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72754" y="4293096"/>
            <a:ext cx="8019245" cy="1440160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ja-JP" altLang="en-US" sz="40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カフェ</a:t>
            </a: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でのおしゃべりのような会話からこそ</a:t>
            </a:r>
            <a:r>
              <a:rPr lang="en-US" altLang="ja-JP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</a:b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　　　生きた意見交換や新しい発想が生まれる</a:t>
            </a:r>
          </a:p>
        </p:txBody>
      </p:sp>
    </p:spTree>
    <p:extLst>
      <p:ext uri="{BB962C8B-B14F-4D97-AF65-F5344CB8AC3E}">
        <p14:creationId xmlns:p14="http://schemas.microsoft.com/office/powerpoint/2010/main" val="5386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9237"/>
            <a:ext cx="9144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43" y="345271"/>
            <a:ext cx="1665052" cy="16650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11912"/>
            <a:ext cx="12192000" cy="1143000"/>
          </a:xfrm>
          <a:solidFill>
            <a:srgbClr val="92D050"/>
          </a:solidFill>
        </p:spPr>
        <p:txBody>
          <a:bodyPr/>
          <a:lstStyle/>
          <a:p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講演会とケア・カフェの違い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48517" y="811001"/>
            <a:ext cx="2767248" cy="639762"/>
          </a:xfrm>
        </p:spPr>
        <p:txBody>
          <a:bodyPr anchor="ctr">
            <a:normAutofit/>
          </a:bodyPr>
          <a:lstStyle/>
          <a:p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従来の講演会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048517" y="1747055"/>
            <a:ext cx="4772213" cy="3082526"/>
          </a:xfrm>
          <a:noFill/>
          <a:ln w="76200"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情報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は講師が握っている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記憶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に残らない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質問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がしずらい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“今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”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困っている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こと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は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解決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されない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会場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の意見は反映されない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横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の繋がりはできない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76419" y="1763600"/>
            <a:ext cx="4454714" cy="3065981"/>
          </a:xfrm>
          <a:noFill/>
          <a:ln>
            <a:noFill/>
          </a:ln>
          <a:effectLst>
            <a:softEdge rad="127000"/>
          </a:effectLst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いろいろ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な情報が得られる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知識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が身に付きやすい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どんな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ことも聞ける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buNone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“今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”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困っていること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が解決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される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新た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な発見が生まれる</a:t>
            </a:r>
            <a:endParaRPr lang="en-US" altLang="ja-JP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* </a:t>
            </a:r>
            <a:r>
              <a:rPr lang="ja-JP" altLang="en-US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顔</a:t>
            </a:r>
            <a:r>
              <a:rPr lang="ja-JP" altLang="en-US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メイリオ" pitchFamily="50" charset="-128"/>
              </a:rPr>
              <a:t>の見える関係ができる</a:t>
            </a:r>
          </a:p>
        </p:txBody>
      </p:sp>
      <p:pic>
        <p:nvPicPr>
          <p:cNvPr id="7" name="Picture 2" descr="C:\Users\AMU\Desktop\ケア・カフェ\カット_コーヒ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07" y="489232"/>
            <a:ext cx="1041486" cy="11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19" y="491694"/>
            <a:ext cx="3060450" cy="12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グループ化 8"/>
          <p:cNvGrpSpPr>
            <a:grpSpLocks/>
          </p:cNvGrpSpPr>
          <p:nvPr/>
        </p:nvGrpSpPr>
        <p:grpSpPr bwMode="auto">
          <a:xfrm>
            <a:off x="5342906" y="1142437"/>
            <a:ext cx="5002061" cy="4650139"/>
            <a:chOff x="3294419" y="1196752"/>
            <a:chExt cx="5184576" cy="5112568"/>
          </a:xfrm>
        </p:grpSpPr>
        <p:graphicFrame>
          <p:nvGraphicFramePr>
            <p:cNvPr id="4" name="図表 3"/>
            <p:cNvGraphicFramePr/>
            <p:nvPr>
              <p:extLst/>
            </p:nvPr>
          </p:nvGraphicFramePr>
          <p:xfrm>
            <a:off x="3294419" y="1196752"/>
            <a:ext cx="5184576" cy="51125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テキスト ボックス 4"/>
            <p:cNvSpPr txBox="1">
              <a:spLocks noChangeArrowheads="1"/>
            </p:cNvSpPr>
            <p:nvPr/>
          </p:nvSpPr>
          <p:spPr bwMode="auto">
            <a:xfrm>
              <a:off x="5586312" y="1955038"/>
              <a:ext cx="1439879" cy="91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/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会話が</a:t>
              </a:r>
            </a:p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弾む</a:t>
              </a:r>
            </a:p>
          </p:txBody>
        </p:sp>
        <p:sp>
          <p:nvSpPr>
            <p:cNvPr id="6" name="テキスト ボックス 5"/>
            <p:cNvSpPr txBox="1">
              <a:spLocks noChangeArrowheads="1"/>
            </p:cNvSpPr>
            <p:nvPr/>
          </p:nvSpPr>
          <p:spPr bwMode="auto">
            <a:xfrm>
              <a:off x="4413950" y="3363672"/>
              <a:ext cx="1539892" cy="91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/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フェアな</a:t>
              </a:r>
              <a:endPara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>
                <a:defRPr/>
              </a:pPr>
              <a:r>
                <a:rPr lang="ja-JP" altLang="en-U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関係</a:t>
              </a:r>
              <a:endPara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7" name="テキスト ボックス 6"/>
            <p:cNvSpPr txBox="1">
              <a:spLocks noChangeArrowheads="1"/>
            </p:cNvSpPr>
            <p:nvPr/>
          </p:nvSpPr>
          <p:spPr bwMode="auto">
            <a:xfrm>
              <a:off x="6205201" y="4254133"/>
              <a:ext cx="2155849" cy="118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>
              <a:spAutoFit/>
            </a:bodyPr>
            <a:lstStyle/>
            <a:p>
              <a:pPr>
                <a:defRPr/>
              </a:pPr>
              <a:r>
                <a:rPr lang="ja-JP" altLang="en-US" sz="3200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オープン</a:t>
              </a:r>
              <a:endParaRPr lang="en-US" altLang="ja-JP" sz="320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>
                <a:defRPr/>
              </a:pPr>
              <a:r>
                <a:rPr lang="ja-JP" altLang="en-US" sz="3200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ｺﾞｼｯｸUB" pitchFamily="50" charset="-128"/>
                  <a:ea typeface="HGP創英角ｺﾞｼｯｸUB" pitchFamily="50" charset="-128"/>
                </a:rPr>
                <a:t>マインド</a:t>
              </a: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506828" y="3144132"/>
            <a:ext cx="3228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カフェ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効用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8137" y="2554911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53059" y="897665"/>
            <a:ext cx="8229600" cy="1368152"/>
          </a:xfr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顔の見える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関係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づくり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/>
            </a:r>
            <a:b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困っていることを相談できる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場所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づくり</a:t>
            </a:r>
          </a:p>
        </p:txBody>
      </p:sp>
    </p:spTree>
    <p:extLst>
      <p:ext uri="{BB962C8B-B14F-4D97-AF65-F5344CB8AC3E}">
        <p14:creationId xmlns:p14="http://schemas.microsoft.com/office/powerpoint/2010/main" val="69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809895" y="5075564"/>
            <a:ext cx="5976938" cy="1143000"/>
          </a:xfrm>
        </p:spPr>
        <p:txBody>
          <a:bodyPr/>
          <a:lstStyle/>
          <a:p>
            <a:pPr eaLnBrk="1" hangingPunct="1"/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　の進め方</a:t>
            </a:r>
          </a:p>
        </p:txBody>
      </p:sp>
      <p:pic>
        <p:nvPicPr>
          <p:cNvPr id="12296" name="Picture 2" descr="C:\Users\AMU\AppData\Local\Microsoft\Windows\Temporary Internet Files\Content.Outlook\IXEFL20B\ケアカフェ_ロゴ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59" y="4151639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-27384"/>
            <a:ext cx="6096000" cy="34290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</a:p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テーマについて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自由な話し合い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096000" y="-27384"/>
            <a:ext cx="6096000" cy="34290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Chat2</a:t>
            </a:r>
          </a:p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テーブルホストが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Chat1</a:t>
            </a:r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を紹介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テーマについて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さらに深める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6096000" y="3401616"/>
            <a:ext cx="6096000" cy="345638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Chat3</a:t>
            </a:r>
          </a:p>
          <a:p>
            <a:r>
              <a:rPr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全体へシェア</a:t>
            </a:r>
          </a:p>
        </p:txBody>
      </p:sp>
    </p:spTree>
    <p:extLst>
      <p:ext uri="{BB962C8B-B14F-4D97-AF65-F5344CB8AC3E}">
        <p14:creationId xmlns:p14="http://schemas.microsoft.com/office/powerpoint/2010/main" val="29087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439</Words>
  <Application>Microsoft Office PowerPoint</Application>
  <PresentationFormat>ワイド画面</PresentationFormat>
  <Paragraphs>120</Paragraphs>
  <Slides>24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24</vt:i4>
      </vt:variant>
    </vt:vector>
  </HeadingPairs>
  <TitlesOfParts>
    <vt:vector size="45" baseType="lpstr">
      <vt:lpstr>AR P丸ゴシック体M</vt:lpstr>
      <vt:lpstr>HGP創英角ｺﾞｼｯｸUB</vt:lpstr>
      <vt:lpstr>ＭＳ Ｐゴシック</vt:lpstr>
      <vt:lpstr>メイリオ</vt:lpstr>
      <vt:lpstr>Aharoni</vt:lpstr>
      <vt:lpstr>Arial</vt:lpstr>
      <vt:lpstr>Calibri</vt:lpstr>
      <vt:lpstr>Calibri Light</vt:lpstr>
      <vt:lpstr>Office テーマ</vt:lpstr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8_Office ​​テーマ</vt:lpstr>
      <vt:lpstr>9_Office ​​テーマ</vt:lpstr>
      <vt:lpstr>10_Office ​​テーマ</vt:lpstr>
      <vt:lpstr>11_Office ​​テーマ</vt:lpstr>
      <vt:lpstr>PowerPoint プレゼンテーション</vt:lpstr>
      <vt:lpstr>あなたが新しいアイディアを 　　　思いつくのは「どんなとき」ですか？</vt:lpstr>
      <vt:lpstr>ちょっとした相談、 　　　「いつ・どこ」でしますか？</vt:lpstr>
      <vt:lpstr>カフェでのおしゃべりのような会話からこそ 　　　生きた意見交換や新しい発想が生まれる</vt:lpstr>
      <vt:lpstr>PowerPoint プレゼンテーション</vt:lpstr>
      <vt:lpstr>講演会とケア・カフェの違い</vt:lpstr>
      <vt:lpstr>PowerPoint プレゼンテーション</vt:lpstr>
      <vt:lpstr>顔の見える関係づくり 　　　困っていることを相談できる場所づくり</vt:lpstr>
      <vt:lpstr>　の進め方</vt:lpstr>
      <vt:lpstr>PowerPoint プレゼンテーション</vt:lpstr>
      <vt:lpstr>「いい質問だった」</vt:lpstr>
      <vt:lpstr>PowerPoint プレゼンテーション</vt:lpstr>
      <vt:lpstr>模造紙</vt:lpstr>
      <vt:lpstr>テーブルホスト</vt:lpstr>
      <vt:lpstr>挙手のご協力</vt:lpstr>
      <vt:lpstr>今回のテーマ</vt:lpstr>
      <vt:lpstr>　　　紹介</vt:lpstr>
      <vt:lpstr>Chat 1</vt:lpstr>
      <vt:lpstr>PowerPoint プレゼンテーション</vt:lpstr>
      <vt:lpstr>Chat 2</vt:lpstr>
      <vt:lpstr>Chat 3</vt:lpstr>
      <vt:lpstr>PowerPoint プレゼンテーション</vt:lpstr>
      <vt:lpstr>Chat 4</vt:lpstr>
      <vt:lpstr>ケア☆カフェからのお願い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Kenta Nagatsuka</dc:creator>
  <cp:lastModifiedBy>Kenta Nagatsuka</cp:lastModifiedBy>
  <cp:revision>29</cp:revision>
  <dcterms:created xsi:type="dcterms:W3CDTF">2014-12-28T23:34:56Z</dcterms:created>
  <dcterms:modified xsi:type="dcterms:W3CDTF">2015-02-17T09:58:55Z</dcterms:modified>
</cp:coreProperties>
</file>