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5A64C-9326-4B94-AD51-DE5145A8551F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B38B9-F2C7-4CE1-9437-8B686E3726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5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="1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B38B9-F2C7-4CE1-9437-8B686E3726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39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30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40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2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10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1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54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63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7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8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91FA-7F02-40AA-B4C2-013623B0114E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E4B0F-5668-485A-AE57-1C99E4B6AB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98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12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カット集：ケア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ja-JP" altLang="en-US" dirty="0" smtClean="0">
                <a:latin typeface="+mj-ea"/>
                <a:ea typeface="+mj-ea"/>
              </a:rPr>
              <a:t>カフェのちらし作成などにご利用ください。</a:t>
            </a:r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1027" name="Picture 3" descr="C:\Users\AMU\Desktop\Care Cafe\カット\タイトル_医療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830263"/>
            <a:ext cx="2991123" cy="29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MU\Desktop\Care Cafe\カット\ケアカフェ_バック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18" y="2924943"/>
            <a:ext cx="3312886" cy="234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MU\Desktop\Care Cafe\カット\ケアカフェ_マーク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63" y="977279"/>
            <a:ext cx="2118462" cy="213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MU\Desktop\Care Cafe\カット\カット_コーヒー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32741"/>
            <a:ext cx="1361956" cy="15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MU\Desktop\Care Cafe\カット\カット_模造紙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34553"/>
            <a:ext cx="1890390" cy="189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MU\Desktop\Care Cafe\カット\カット_変化のイメージ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77264"/>
            <a:ext cx="1858590" cy="186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MU\Desktop\Care Cafe\カット\カット_フード②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13176"/>
            <a:ext cx="1656184" cy="166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212725" y="1418292"/>
            <a:ext cx="3384179" cy="951539"/>
            <a:chOff x="212725" y="1418292"/>
            <a:chExt cx="3384179" cy="951539"/>
          </a:xfrm>
        </p:grpSpPr>
        <p:pic>
          <p:nvPicPr>
            <p:cNvPr id="1026" name="Picture 2" descr="C:\Users\AMU\Desktop\Care Cafe\カット\ケアカフェ_ロゴ1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25" y="1556792"/>
              <a:ext cx="3352740" cy="813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正方形/長方形 2"/>
            <p:cNvSpPr/>
            <p:nvPr/>
          </p:nvSpPr>
          <p:spPr>
            <a:xfrm>
              <a:off x="3203848" y="1418292"/>
              <a:ext cx="39305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ja-JP" sz="3200" dirty="0">
                  <a:solidFill>
                    <a:prstClr val="black"/>
                  </a:solidFill>
                </a:rPr>
                <a:t>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30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AMU</dc:creator>
  <cp:lastModifiedBy>Palcare</cp:lastModifiedBy>
  <cp:revision>3</cp:revision>
  <dcterms:created xsi:type="dcterms:W3CDTF">2014-05-12T07:48:07Z</dcterms:created>
  <dcterms:modified xsi:type="dcterms:W3CDTF">2015-05-15T03:43:28Z</dcterms:modified>
</cp:coreProperties>
</file>