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38"/>
  </p:notesMasterIdLst>
  <p:sldIdLst>
    <p:sldId id="256" r:id="rId14"/>
    <p:sldId id="282" r:id="rId15"/>
    <p:sldId id="283" r:id="rId16"/>
    <p:sldId id="284" r:id="rId17"/>
    <p:sldId id="297" r:id="rId18"/>
    <p:sldId id="303" r:id="rId19"/>
    <p:sldId id="285" r:id="rId20"/>
    <p:sldId id="287" r:id="rId21"/>
    <p:sldId id="286" r:id="rId22"/>
    <p:sldId id="279" r:id="rId23"/>
    <p:sldId id="280" r:id="rId24"/>
    <p:sldId id="288" r:id="rId25"/>
    <p:sldId id="268" r:id="rId26"/>
    <p:sldId id="267" r:id="rId27"/>
    <p:sldId id="298" r:id="rId28"/>
    <p:sldId id="299" r:id="rId29"/>
    <p:sldId id="305" r:id="rId30"/>
    <p:sldId id="290" r:id="rId31"/>
    <p:sldId id="300" r:id="rId32"/>
    <p:sldId id="291" r:id="rId33"/>
    <p:sldId id="292" r:id="rId34"/>
    <p:sldId id="304" r:id="rId35"/>
    <p:sldId id="293" r:id="rId36"/>
    <p:sldId id="294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DE743-CFDE-4E52-BF93-66954F712FAB}" type="doc">
      <dgm:prSet loTypeId="urn:microsoft.com/office/officeart/2005/8/layout/gear1" loCatId="process" qsTypeId="urn:microsoft.com/office/officeart/2005/8/quickstyle/simple4" qsCatId="simple" csTypeId="urn:microsoft.com/office/officeart/2005/8/colors/colorful2" csCatId="colorful" phldr="1"/>
      <dgm:spPr/>
    </dgm:pt>
    <dgm:pt modelId="{0C5609AF-DBFE-4CF7-AF7A-534594BB1C3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212E3B72-BCFC-439B-8D63-764C0A3378E1}" type="par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2ED4F7A7-A4E1-4583-AF98-BBBD5A507793}" type="sib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EBCB902D-ACE6-4580-B356-F926C6A8DAD2}">
      <dgm:prSet phldrT="[テキスト]"/>
      <dgm:spPr/>
      <dgm:t>
        <a:bodyPr/>
        <a:lstStyle/>
        <a:p>
          <a:endParaRPr kumimoji="1" lang="ja-JP" altLang="en-US" dirty="0"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289495D1-DFBA-42BA-B2F1-73FFC0C0B797}" type="par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F4D82822-DA74-464A-B6C8-FA4AD7F46B80}" type="sib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55FF7CC1-E808-4356-9B97-715979F97A88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EE445DC-9367-4591-B4E3-65A93088FE33}" type="par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5D78538B-C262-430A-BCBD-D86EE68DEA1D}" type="sib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00A48786-3466-466D-96CE-6D3862DD0865}" type="pres">
      <dgm:prSet presAssocID="{E99DE743-CFDE-4E52-BF93-66954F712F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A8FA2E-288F-4243-B71B-033C6CA0906B}" type="pres">
      <dgm:prSet presAssocID="{0C5609AF-DBFE-4CF7-AF7A-534594BB1C3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739CB5-FF3B-47D1-A1CF-4133ED5220B3}" type="pres">
      <dgm:prSet presAssocID="{0C5609AF-DBFE-4CF7-AF7A-534594BB1C3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D43D24E-0430-426C-BA07-F97646230AAF}" type="pres">
      <dgm:prSet presAssocID="{0C5609AF-DBFE-4CF7-AF7A-534594BB1C3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6E65A63E-D5E3-4372-8878-709128C805D7}" type="pres">
      <dgm:prSet presAssocID="{EBCB902D-ACE6-4580-B356-F926C6A8DAD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DABB43-B53A-407F-BD61-83E6D0069DBB}" type="pres">
      <dgm:prSet presAssocID="{EBCB902D-ACE6-4580-B356-F926C6A8DAD2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CE4DDB82-E2E0-4906-A94E-D56B58788781}" type="pres">
      <dgm:prSet presAssocID="{EBCB902D-ACE6-4580-B356-F926C6A8DAD2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B8CA8AE-3368-4071-8D6F-4A5E8CF90217}" type="pres">
      <dgm:prSet presAssocID="{55FF7CC1-E808-4356-9B97-715979F97A88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586F9AD-ED40-46E8-A05D-8B6F695AC085}" type="pres">
      <dgm:prSet presAssocID="{55FF7CC1-E808-4356-9B97-715979F97A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6C5BF8-89B3-4368-8203-CCD2B2488F93}" type="pres">
      <dgm:prSet presAssocID="{55FF7CC1-E808-4356-9B97-715979F97A88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4A12B4B-786B-444F-A8C0-4FF3C491B4F6}" type="pres">
      <dgm:prSet presAssocID="{55FF7CC1-E808-4356-9B97-715979F97A88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BE60433B-5ADB-462D-8BAB-A73D63B56B8D}" type="pres">
      <dgm:prSet presAssocID="{2ED4F7A7-A4E1-4583-AF98-BBBD5A507793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91DA0F0-698F-429B-8331-0E76938B7E9B}" type="pres">
      <dgm:prSet presAssocID="{F4D82822-DA74-464A-B6C8-FA4AD7F46B80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E3D9051B-D950-47AD-8F46-EE5E2EF24A0E}" type="pres">
      <dgm:prSet presAssocID="{5D78538B-C262-430A-BCBD-D86EE68DEA1D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80B3C9ED-9D7F-4491-AC37-23C5F38B208D}" type="presOf" srcId="{0C5609AF-DBFE-4CF7-AF7A-534594BB1C3E}" destId="{CD43D24E-0430-426C-BA07-F97646230AAF}" srcOrd="2" destOrd="0" presId="urn:microsoft.com/office/officeart/2005/8/layout/gear1"/>
    <dgm:cxn modelId="{28225104-3C86-413D-83EB-E7EA2D826197}" srcId="{E99DE743-CFDE-4E52-BF93-66954F712FAB}" destId="{55FF7CC1-E808-4356-9B97-715979F97A88}" srcOrd="2" destOrd="0" parTransId="{1EE445DC-9367-4591-B4E3-65A93088FE33}" sibTransId="{5D78538B-C262-430A-BCBD-D86EE68DEA1D}"/>
    <dgm:cxn modelId="{7892DF39-1B40-4A65-8CB3-D5ACD3776C83}" type="presOf" srcId="{55FF7CC1-E808-4356-9B97-715979F97A88}" destId="{0586F9AD-ED40-46E8-A05D-8B6F695AC085}" srcOrd="1" destOrd="0" presId="urn:microsoft.com/office/officeart/2005/8/layout/gear1"/>
    <dgm:cxn modelId="{1F33AADD-7A7F-4876-84E7-023DD7C9D72E}" srcId="{E99DE743-CFDE-4E52-BF93-66954F712FAB}" destId="{0C5609AF-DBFE-4CF7-AF7A-534594BB1C3E}" srcOrd="0" destOrd="0" parTransId="{212E3B72-BCFC-439B-8D63-764C0A3378E1}" sibTransId="{2ED4F7A7-A4E1-4583-AF98-BBBD5A507793}"/>
    <dgm:cxn modelId="{E625F453-FCD1-4706-8FE7-5A512D20F033}" type="presOf" srcId="{0C5609AF-DBFE-4CF7-AF7A-534594BB1C3E}" destId="{9DA8FA2E-288F-4243-B71B-033C6CA0906B}" srcOrd="0" destOrd="0" presId="urn:microsoft.com/office/officeart/2005/8/layout/gear1"/>
    <dgm:cxn modelId="{66874DE3-BD99-41B2-9BA8-B571AE4ADCBF}" type="presOf" srcId="{55FF7CC1-E808-4356-9B97-715979F97A88}" destId="{34A12B4B-786B-444F-A8C0-4FF3C491B4F6}" srcOrd="3" destOrd="0" presId="urn:microsoft.com/office/officeart/2005/8/layout/gear1"/>
    <dgm:cxn modelId="{45431988-7013-4ACC-B099-18AA0A194EAC}" type="presOf" srcId="{2ED4F7A7-A4E1-4583-AF98-BBBD5A507793}" destId="{BE60433B-5ADB-462D-8BAB-A73D63B56B8D}" srcOrd="0" destOrd="0" presId="urn:microsoft.com/office/officeart/2005/8/layout/gear1"/>
    <dgm:cxn modelId="{C21792B3-5F91-4C67-A06D-B8C710708DA7}" type="presOf" srcId="{EBCB902D-ACE6-4580-B356-F926C6A8DAD2}" destId="{CE4DDB82-E2E0-4906-A94E-D56B58788781}" srcOrd="2" destOrd="0" presId="urn:microsoft.com/office/officeart/2005/8/layout/gear1"/>
    <dgm:cxn modelId="{BEFE09C8-6DA0-4AE4-BD76-EC3F02377F16}" type="presOf" srcId="{0C5609AF-DBFE-4CF7-AF7A-534594BB1C3E}" destId="{EC739CB5-FF3B-47D1-A1CF-4133ED5220B3}" srcOrd="1" destOrd="0" presId="urn:microsoft.com/office/officeart/2005/8/layout/gear1"/>
    <dgm:cxn modelId="{00DDD453-BE04-4D80-8EFD-21FE52C19AFC}" type="presOf" srcId="{5D78538B-C262-430A-BCBD-D86EE68DEA1D}" destId="{E3D9051B-D950-47AD-8F46-EE5E2EF24A0E}" srcOrd="0" destOrd="0" presId="urn:microsoft.com/office/officeart/2005/8/layout/gear1"/>
    <dgm:cxn modelId="{47D4AF63-8EFC-4D83-A0F3-677C036ECBE5}" type="presOf" srcId="{E99DE743-CFDE-4E52-BF93-66954F712FAB}" destId="{00A48786-3466-466D-96CE-6D3862DD0865}" srcOrd="0" destOrd="0" presId="urn:microsoft.com/office/officeart/2005/8/layout/gear1"/>
    <dgm:cxn modelId="{80C22D99-FAF9-4A9B-AC76-3B1723A6E3D5}" type="presOf" srcId="{EBCB902D-ACE6-4580-B356-F926C6A8DAD2}" destId="{ADDABB43-B53A-407F-BD61-83E6D0069DBB}" srcOrd="1" destOrd="0" presId="urn:microsoft.com/office/officeart/2005/8/layout/gear1"/>
    <dgm:cxn modelId="{BDFFBE80-4DE4-48C8-810A-D8CC479E092D}" type="presOf" srcId="{EBCB902D-ACE6-4580-B356-F926C6A8DAD2}" destId="{6E65A63E-D5E3-4372-8878-709128C805D7}" srcOrd="0" destOrd="0" presId="urn:microsoft.com/office/officeart/2005/8/layout/gear1"/>
    <dgm:cxn modelId="{6748A173-959C-43FD-A3BC-846ADF81DD99}" type="presOf" srcId="{55FF7CC1-E808-4356-9B97-715979F97A88}" destId="{EB8CA8AE-3368-4071-8D6F-4A5E8CF90217}" srcOrd="0" destOrd="0" presId="urn:microsoft.com/office/officeart/2005/8/layout/gear1"/>
    <dgm:cxn modelId="{6CA89C99-64DC-41E2-880E-0C64DCA0DAC3}" type="presOf" srcId="{55FF7CC1-E808-4356-9B97-715979F97A88}" destId="{696C5BF8-89B3-4368-8203-CCD2B2488F93}" srcOrd="2" destOrd="0" presId="urn:microsoft.com/office/officeart/2005/8/layout/gear1"/>
    <dgm:cxn modelId="{822A0DA5-1862-4675-82BA-15C92888AE7D}" srcId="{E99DE743-CFDE-4E52-BF93-66954F712FAB}" destId="{EBCB902D-ACE6-4580-B356-F926C6A8DAD2}" srcOrd="1" destOrd="0" parTransId="{289495D1-DFBA-42BA-B2F1-73FFC0C0B797}" sibTransId="{F4D82822-DA74-464A-B6C8-FA4AD7F46B80}"/>
    <dgm:cxn modelId="{C9082361-5333-496A-9E68-3C44A69BBDFF}" type="presOf" srcId="{F4D82822-DA74-464A-B6C8-FA4AD7F46B80}" destId="{391DA0F0-698F-429B-8331-0E76938B7E9B}" srcOrd="0" destOrd="0" presId="urn:microsoft.com/office/officeart/2005/8/layout/gear1"/>
    <dgm:cxn modelId="{0FA1D074-234E-4B0A-9C36-935C3451A543}" type="presParOf" srcId="{00A48786-3466-466D-96CE-6D3862DD0865}" destId="{9DA8FA2E-288F-4243-B71B-033C6CA0906B}" srcOrd="0" destOrd="0" presId="urn:microsoft.com/office/officeart/2005/8/layout/gear1"/>
    <dgm:cxn modelId="{DBF463B1-A68B-4D9A-B896-959AEFEEADA6}" type="presParOf" srcId="{00A48786-3466-466D-96CE-6D3862DD0865}" destId="{EC739CB5-FF3B-47D1-A1CF-4133ED5220B3}" srcOrd="1" destOrd="0" presId="urn:microsoft.com/office/officeart/2005/8/layout/gear1"/>
    <dgm:cxn modelId="{A9D12775-CB60-4E35-82E5-952A79ABBF2B}" type="presParOf" srcId="{00A48786-3466-466D-96CE-6D3862DD0865}" destId="{CD43D24E-0430-426C-BA07-F97646230AAF}" srcOrd="2" destOrd="0" presId="urn:microsoft.com/office/officeart/2005/8/layout/gear1"/>
    <dgm:cxn modelId="{CF16E1A6-6FE0-41C2-9398-28754543F936}" type="presParOf" srcId="{00A48786-3466-466D-96CE-6D3862DD0865}" destId="{6E65A63E-D5E3-4372-8878-709128C805D7}" srcOrd="3" destOrd="0" presId="urn:microsoft.com/office/officeart/2005/8/layout/gear1"/>
    <dgm:cxn modelId="{AD52ABBB-FCEC-42B8-B34D-E49D895ADDE7}" type="presParOf" srcId="{00A48786-3466-466D-96CE-6D3862DD0865}" destId="{ADDABB43-B53A-407F-BD61-83E6D0069DBB}" srcOrd="4" destOrd="0" presId="urn:microsoft.com/office/officeart/2005/8/layout/gear1"/>
    <dgm:cxn modelId="{3F886079-65EC-4766-AC22-490B282A4980}" type="presParOf" srcId="{00A48786-3466-466D-96CE-6D3862DD0865}" destId="{CE4DDB82-E2E0-4906-A94E-D56B58788781}" srcOrd="5" destOrd="0" presId="urn:microsoft.com/office/officeart/2005/8/layout/gear1"/>
    <dgm:cxn modelId="{6656C75E-E89A-4EDC-895A-9D58692267ED}" type="presParOf" srcId="{00A48786-3466-466D-96CE-6D3862DD0865}" destId="{EB8CA8AE-3368-4071-8D6F-4A5E8CF90217}" srcOrd="6" destOrd="0" presId="urn:microsoft.com/office/officeart/2005/8/layout/gear1"/>
    <dgm:cxn modelId="{9932B42E-444B-4DBE-A020-5F37431ED102}" type="presParOf" srcId="{00A48786-3466-466D-96CE-6D3862DD0865}" destId="{0586F9AD-ED40-46E8-A05D-8B6F695AC085}" srcOrd="7" destOrd="0" presId="urn:microsoft.com/office/officeart/2005/8/layout/gear1"/>
    <dgm:cxn modelId="{A788B9B0-BE69-4214-843F-DDBC0DE9BDB1}" type="presParOf" srcId="{00A48786-3466-466D-96CE-6D3862DD0865}" destId="{696C5BF8-89B3-4368-8203-CCD2B2488F93}" srcOrd="8" destOrd="0" presId="urn:microsoft.com/office/officeart/2005/8/layout/gear1"/>
    <dgm:cxn modelId="{7DF69BE7-28F3-4E76-9B81-D537588DD997}" type="presParOf" srcId="{00A48786-3466-466D-96CE-6D3862DD0865}" destId="{34A12B4B-786B-444F-A8C0-4FF3C491B4F6}" srcOrd="9" destOrd="0" presId="urn:microsoft.com/office/officeart/2005/8/layout/gear1"/>
    <dgm:cxn modelId="{F83CE2BC-3CE3-4A73-BBA0-7D26B28764C9}" type="presParOf" srcId="{00A48786-3466-466D-96CE-6D3862DD0865}" destId="{BE60433B-5ADB-462D-8BAB-A73D63B56B8D}" srcOrd="10" destOrd="0" presId="urn:microsoft.com/office/officeart/2005/8/layout/gear1"/>
    <dgm:cxn modelId="{16D27CFE-A72A-4815-A95A-904B16F5DFEB}" type="presParOf" srcId="{00A48786-3466-466D-96CE-6D3862DD0865}" destId="{391DA0F0-698F-429B-8331-0E76938B7E9B}" srcOrd="11" destOrd="0" presId="urn:microsoft.com/office/officeart/2005/8/layout/gear1"/>
    <dgm:cxn modelId="{C1CCABAC-4E98-449B-8424-71F58AB42C2C}" type="presParOf" srcId="{00A48786-3466-466D-96CE-6D3862DD0865}" destId="{E3D9051B-D950-47AD-8F46-EE5E2EF24A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8FA2E-288F-4243-B71B-033C6CA0906B}">
      <dsp:nvSpPr>
        <dsp:cNvPr id="0" name=""/>
        <dsp:cNvSpPr/>
      </dsp:nvSpPr>
      <dsp:spPr>
        <a:xfrm>
          <a:off x="3024616" y="2622417"/>
          <a:ext cx="3205176" cy="320517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>
        <a:off x="3668999" y="3373214"/>
        <a:ext cx="1916410" cy="1647527"/>
      </dsp:txXfrm>
    </dsp:sp>
    <dsp:sp modelId="{6E65A63E-D5E3-4372-8878-709128C805D7}">
      <dsp:nvSpPr>
        <dsp:cNvPr id="0" name=""/>
        <dsp:cNvSpPr/>
      </dsp:nvSpPr>
      <dsp:spPr>
        <a:xfrm>
          <a:off x="1159786" y="1864830"/>
          <a:ext cx="2331037" cy="2331037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46632" y="2455222"/>
        <a:ext cx="1157345" cy="1150253"/>
      </dsp:txXfrm>
    </dsp:sp>
    <dsp:sp modelId="{EB8CA8AE-3368-4071-8D6F-4A5E8CF90217}">
      <dsp:nvSpPr>
        <dsp:cNvPr id="0" name=""/>
        <dsp:cNvSpPr/>
      </dsp:nvSpPr>
      <dsp:spPr>
        <a:xfrm rot="20700000">
          <a:off x="2465405" y="256652"/>
          <a:ext cx="2283941" cy="2283941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 rot="-20700000">
        <a:off x="2966340" y="757587"/>
        <a:ext cx="1282070" cy="1282070"/>
      </dsp:txXfrm>
    </dsp:sp>
    <dsp:sp modelId="{BE60433B-5ADB-462D-8BAB-A73D63B56B8D}">
      <dsp:nvSpPr>
        <dsp:cNvPr id="0" name=""/>
        <dsp:cNvSpPr/>
      </dsp:nvSpPr>
      <dsp:spPr>
        <a:xfrm>
          <a:off x="2796489" y="2128265"/>
          <a:ext cx="4102626" cy="4102626"/>
        </a:xfrm>
        <a:prstGeom prst="circularArrow">
          <a:avLst>
            <a:gd name="adj1" fmla="val 4688"/>
            <a:gd name="adj2" fmla="val 299029"/>
            <a:gd name="adj3" fmla="val 2545043"/>
            <a:gd name="adj4" fmla="val 15800413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DA0F0-698F-429B-8331-0E76938B7E9B}">
      <dsp:nvSpPr>
        <dsp:cNvPr id="0" name=""/>
        <dsp:cNvSpPr/>
      </dsp:nvSpPr>
      <dsp:spPr>
        <a:xfrm>
          <a:off x="746963" y="1342050"/>
          <a:ext cx="2980814" cy="29808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9051B-D950-47AD-8F46-EE5E2EF24A0E}">
      <dsp:nvSpPr>
        <dsp:cNvPr id="0" name=""/>
        <dsp:cNvSpPr/>
      </dsp:nvSpPr>
      <dsp:spPr>
        <a:xfrm>
          <a:off x="1937106" y="-250626"/>
          <a:ext cx="3213918" cy="32139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1B01-E164-49F8-94CE-18F0E60E5202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E2B-374C-49C4-A657-1D270293F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BB3940-FE0E-430E-9C71-EC30AE18955F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94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B0B237-2920-476E-9770-1470211DBAEE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043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36A59C-FF0A-4BA6-BE62-8822495C7505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5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E2B-374C-49C4-A657-1D270293F59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6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63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1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10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1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60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3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59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065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067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1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47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3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8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1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2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44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65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71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519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3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29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64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189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4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34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1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07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78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51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50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728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430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59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14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753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2458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512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082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339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7688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57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73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3977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7956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78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9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4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6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0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0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77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1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9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3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8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16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36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62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6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9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4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70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4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7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4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35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3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5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93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3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4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1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45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9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3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4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5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7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88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5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70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9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8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26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5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5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5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21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08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2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6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5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65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5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3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2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2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93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78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9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859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2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48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44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25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53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3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1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55" y="0"/>
            <a:ext cx="9110380" cy="683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MU\Desktop\ケア・カフェ\タイト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4" y="314470"/>
            <a:ext cx="5629423" cy="235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3629" y="3658430"/>
            <a:ext cx="67705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en-US" altLang="ja-JP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Take a seat wherever you like.</a:t>
            </a:r>
          </a:p>
          <a:p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en-US" altLang="ja-JP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Bring drinks and snacks</a:t>
            </a:r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en-US" altLang="ja-JP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Relax and enjoy</a:t>
            </a:r>
            <a:endParaRPr lang="ja-JP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5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08713" y="2507982"/>
            <a:ext cx="66700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9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858">
            <a:off x="342721" y="1675703"/>
            <a:ext cx="3986929" cy="1176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766">
            <a:off x="4152921" y="2730424"/>
            <a:ext cx="4711713" cy="13899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7" y="3785317"/>
            <a:ext cx="4150478" cy="1224391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840884" y="4037443"/>
            <a:ext cx="4114800" cy="653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“Precise point”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 rot="885323">
            <a:off x="4292531" y="2958423"/>
            <a:ext cx="5169366" cy="109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“Thank you for the talk”</a:t>
            </a: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 rot="21025406">
            <a:off x="477975" y="1709404"/>
            <a:ext cx="3836811" cy="1054658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“Great questions” 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8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27">
            <a:off x="-1118907" y="835639"/>
            <a:ext cx="10096386" cy="686021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264609" y="4265745"/>
            <a:ext cx="5531336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ja-JP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r>
              <a:rPr lang="en-US" altLang="ja-JP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Special </a:t>
            </a:r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gift for the </a:t>
            </a:r>
            <a:r>
              <a:rPr lang="en-US" altLang="ja-JP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MVS</a:t>
            </a:r>
          </a:p>
          <a:p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61" y="1644381"/>
            <a:ext cx="7683417" cy="511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02" y="327272"/>
            <a:ext cx="4573949" cy="1317107"/>
          </a:xfrm>
        </p:spPr>
        <p:txBody>
          <a:bodyPr>
            <a:norm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Big piece of paper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602" y="2015322"/>
            <a:ext cx="7390863" cy="35839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Start writing (drawing)!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Write anything you want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Contents of the conversation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Any ideas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Any scribbles or doodles</a:t>
            </a:r>
          </a:p>
        </p:txBody>
      </p:sp>
    </p:spTree>
    <p:extLst>
      <p:ext uri="{BB962C8B-B14F-4D97-AF65-F5344CB8AC3E}">
        <p14:creationId xmlns:p14="http://schemas.microsoft.com/office/powerpoint/2010/main" val="3592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59" y="0"/>
            <a:ext cx="6848755" cy="4558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383" y="2232964"/>
            <a:ext cx="3356736" cy="994172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The table host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83" y="3303950"/>
            <a:ext cx="7911228" cy="308651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1 table host per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The table host should stay at the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He/she does not have to lead the conversation.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He/she explains the Chat 1 theme at Chat 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It would be a good idea to offer topics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.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>
              <a:lnSpc>
                <a:spcPct val="110000"/>
              </a:lnSpc>
            </a:pP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7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5" y="2202298"/>
            <a:ext cx="6335185" cy="465570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27127" y="1705212"/>
            <a:ext cx="4257474" cy="994172"/>
          </a:xfrm>
        </p:spPr>
        <p:txBody>
          <a:bodyPr>
            <a:normAutofit fontScale="90000"/>
          </a:bodyPr>
          <a:lstStyle/>
          <a:p>
            <a: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Raise your hands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9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1208" y="2888100"/>
            <a:ext cx="3685773" cy="994172"/>
          </a:xfrm>
        </p:spPr>
        <p:txBody>
          <a:bodyPr>
            <a:no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9" y="1131094"/>
            <a:ext cx="4968881" cy="479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176043" y="2615745"/>
            <a:ext cx="2967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“Dementia”</a:t>
            </a:r>
          </a:p>
        </p:txBody>
      </p:sp>
    </p:spTree>
    <p:extLst>
      <p:ext uri="{BB962C8B-B14F-4D97-AF65-F5344CB8AC3E}">
        <p14:creationId xmlns:p14="http://schemas.microsoft.com/office/powerpoint/2010/main" val="10284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227" y="1280657"/>
            <a:ext cx="8998850" cy="599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3501" y="399769"/>
            <a:ext cx="4073548" cy="1235292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　　　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-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introduction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90198" y="703577"/>
            <a:ext cx="8370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  <a:endParaRPr lang="ja-JP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0700" y="703577"/>
            <a:ext cx="15004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endParaRPr lang="ja-JP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00723" y="1280657"/>
            <a:ext cx="70808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</a:t>
            </a:r>
            <a:r>
              <a:rPr lang="en-US" altLang="ja-JP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Interview the person sitting next to you, your partner, for a minute</a:t>
            </a:r>
          </a:p>
          <a:p>
            <a:pPr lvl="1"/>
            <a:endParaRPr lang="en-US" altLang="ja-JP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</a:t>
            </a:r>
            <a:r>
              <a:rPr lang="en-US" altLang="ja-JP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Introduce your partner to the others at the table</a:t>
            </a:r>
          </a:p>
          <a:p>
            <a:pPr lvl="1"/>
            <a:endParaRPr lang="en-US" altLang="ja-JP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</a:t>
            </a:r>
            <a:r>
              <a:rPr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What to introduce</a:t>
            </a:r>
            <a:endParaRPr lang="en-US" altLang="ja-JP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en-US" altLang="ja-JP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			</a:t>
            </a:r>
            <a:r>
              <a:rPr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＊　</a:t>
            </a:r>
            <a:r>
              <a:rPr lang="en-US" altLang="ja-JP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Name and occupation</a:t>
            </a:r>
          </a:p>
          <a:p>
            <a:pPr lvl="1"/>
            <a:endParaRPr lang="en-US" altLang="ja-JP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 　</a:t>
            </a:r>
            <a:r>
              <a:rPr lang="ja-JP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 ＊</a:t>
            </a:r>
            <a:r>
              <a:rPr lang="ja-JP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“”</a:t>
            </a:r>
          </a:p>
          <a:p>
            <a:pPr lvl="1"/>
            <a:endParaRPr lang="ja-JP" alt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8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916511" cy="3535250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1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43" y="3127152"/>
            <a:ext cx="5555858" cy="313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5439716" y="1229016"/>
            <a:ext cx="37042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discussion about the theme</a:t>
            </a:r>
          </a:p>
        </p:txBody>
      </p:sp>
    </p:spTree>
    <p:extLst>
      <p:ext uri="{BB962C8B-B14F-4D97-AF65-F5344CB8AC3E}">
        <p14:creationId xmlns:p14="http://schemas.microsoft.com/office/powerpoint/2010/main" val="2688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3566" y="1269493"/>
            <a:ext cx="7577748" cy="432517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latin typeface="+mn-ea"/>
                <a:cs typeface="メイリオ" pitchFamily="50" charset="-128"/>
              </a:rPr>
              <a:t>*</a:t>
            </a:r>
            <a:r>
              <a:rPr lang="ja-JP" altLang="en-US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b="1" dirty="0">
                <a:latin typeface="+mn-ea"/>
                <a:cs typeface="メイリオ" pitchFamily="50" charset="-128"/>
              </a:rPr>
              <a:t>Move to another table, the table host stays at the same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latin typeface="+mn-ea"/>
                <a:cs typeface="メイリオ" pitchFamily="50" charset="-128"/>
              </a:rPr>
              <a:t>*</a:t>
            </a:r>
            <a:r>
              <a:rPr lang="ja-JP" altLang="en-US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b="1" dirty="0">
                <a:latin typeface="+mn-ea"/>
                <a:cs typeface="メイリオ" pitchFamily="50" charset="-128"/>
              </a:rPr>
              <a:t>Don’t forget to bring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b="1" dirty="0">
                <a:latin typeface="+mn-ea"/>
                <a:cs typeface="メイリオ" pitchFamily="50" charset="-128"/>
              </a:rPr>
              <a:t>　　－</a:t>
            </a:r>
            <a:r>
              <a:rPr lang="en-US" altLang="ja-JP" b="1" dirty="0">
                <a:latin typeface="+mn-ea"/>
                <a:cs typeface="メイリオ" pitchFamily="50" charset="-128"/>
              </a:rPr>
              <a:t>Coffee or other drinks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b="1" dirty="0">
                <a:latin typeface="+mn-ea"/>
                <a:cs typeface="メイリオ" pitchFamily="50" charset="-128"/>
              </a:rPr>
              <a:t>　　－</a:t>
            </a:r>
            <a:r>
              <a:rPr lang="en-US" altLang="ja-JP" b="1" dirty="0">
                <a:latin typeface="+mn-ea"/>
                <a:cs typeface="メイリオ" pitchFamily="50" charset="-128"/>
              </a:rPr>
              <a:t>dessert or snacks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b="1" dirty="0">
                <a:latin typeface="+mn-ea"/>
                <a:cs typeface="メイリオ" pitchFamily="50" charset="-128"/>
              </a:rPr>
              <a:t>　　－</a:t>
            </a:r>
            <a:r>
              <a:rPr lang="en-US" altLang="ja-JP" b="1" dirty="0">
                <a:latin typeface="+mn-ea"/>
                <a:cs typeface="メイリオ" pitchFamily="50" charset="-128"/>
              </a:rPr>
              <a:t>your smile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latin typeface="+mn-ea"/>
                <a:cs typeface="メイリオ" pitchFamily="50" charset="-128"/>
              </a:rPr>
              <a:t>*</a:t>
            </a:r>
            <a:r>
              <a:rPr lang="ja-JP" altLang="en-US" b="1" dirty="0">
                <a:latin typeface="+mn-ea"/>
                <a:cs typeface="メイリオ" pitchFamily="50" charset="-128"/>
              </a:rPr>
              <a:t>　</a:t>
            </a:r>
            <a:r>
              <a:rPr lang="en-US" altLang="ja-JP" b="1" dirty="0">
                <a:latin typeface="+mn-ea"/>
                <a:cs typeface="メイリオ" pitchFamily="50" charset="-128"/>
              </a:rPr>
              <a:t>Introduce yourself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244917"/>
            <a:ext cx="3895055" cy="33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176" y="3073677"/>
            <a:ext cx="3534455" cy="353445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05545" y="449826"/>
            <a:ext cx="8191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When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have nothing to do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?</a:t>
            </a: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When you are talking to your friends?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surrounded by nature?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bathing?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Or when you are in the bathroom?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26279" y="4470407"/>
            <a:ext cx="6481318" cy="136207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kumimoji="1" sz="3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When do you come up </a:t>
            </a:r>
          </a:p>
          <a:p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with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new ideas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9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8477" y="0"/>
            <a:ext cx="4705523" cy="3544910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2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082"/>
            <a:ext cx="5511791" cy="310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4349839" y="4811038"/>
            <a:ext cx="4882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table host Introduces Chat 1 to each table, followed by discussion of the theme</a:t>
            </a:r>
          </a:p>
        </p:txBody>
      </p:sp>
    </p:spTree>
    <p:extLst>
      <p:ext uri="{BB962C8B-B14F-4D97-AF65-F5344CB8AC3E}">
        <p14:creationId xmlns:p14="http://schemas.microsoft.com/office/powerpoint/2010/main" val="3917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9656" y="3266014"/>
            <a:ext cx="4824343" cy="3591985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3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4" y="498537"/>
            <a:ext cx="5393776" cy="304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417541" y="4659963"/>
            <a:ext cx="35771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opinions</a:t>
            </a:r>
          </a:p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room</a:t>
            </a:r>
          </a:p>
        </p:txBody>
      </p:sp>
    </p:spTree>
    <p:extLst>
      <p:ext uri="{BB962C8B-B14F-4D97-AF65-F5344CB8AC3E}">
        <p14:creationId xmlns:p14="http://schemas.microsoft.com/office/powerpoint/2010/main" val="1626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08713" y="2507982"/>
            <a:ext cx="66700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4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129566"/>
            <a:ext cx="4792455" cy="3728434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Chat 4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1" y="893236"/>
            <a:ext cx="5120778" cy="288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4171" y="1365070"/>
            <a:ext cx="2005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time</a:t>
            </a:r>
          </a:p>
        </p:txBody>
      </p:sp>
    </p:spTree>
    <p:extLst>
      <p:ext uri="{BB962C8B-B14F-4D97-AF65-F5344CB8AC3E}">
        <p14:creationId xmlns:p14="http://schemas.microsoft.com/office/powerpoint/2010/main" val="1469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8993" y="-292078"/>
            <a:ext cx="7039914" cy="1364092"/>
          </a:xfrm>
        </p:spPr>
        <p:txBody>
          <a:bodyPr>
            <a:normAutofit/>
          </a:bodyPr>
          <a:lstStyle/>
          <a:p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Favor </a:t>
            </a: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from </a:t>
            </a:r>
            <a:r>
              <a:rPr lang="en-US" altLang="ja-JP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Care☆Cafe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6111"/>
            <a:ext cx="9144000" cy="3606191"/>
          </a:xfrm>
        </p:spPr>
        <p:txBody>
          <a:bodyPr>
            <a:normAutofit fontScale="92500"/>
          </a:bodyPr>
          <a:lstStyle/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Join our mailing list (Leave your business card or contact information)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Notify us in advance about any Care Café related photo usage due to privacy issues.  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Help us to clean up and return the items we used at Care Café.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Let us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tell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you the information about the next Care Café.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Let us know of any events you would like to advertise.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Spread the word about us online or at work.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Take any leftovers home.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Donations are welcome to cover running costs such as rent and materials.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615801" y="5187013"/>
            <a:ext cx="10429502" cy="107721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Thank you</a:t>
            </a:r>
          </a:p>
          <a:p>
            <a:pPr algn="ctr"/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for your attendance and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3813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759372"/>
            <a:ext cx="5138670" cy="1164131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ja-JP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You want to have a </a:t>
            </a:r>
            <a:r>
              <a:rPr lang="en-US" altLang="ja-JP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“talk,” </a:t>
            </a:r>
            <a:r>
              <a:rPr lang="en-US" altLang="ja-JP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Where and When?</a:t>
            </a:r>
            <a:endParaRPr lang="ja-JP" alt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63" y="140952"/>
            <a:ext cx="3242046" cy="440096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99676" y="3727506"/>
            <a:ext cx="8016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walk past?</a:t>
            </a: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talking about other topics?</a:t>
            </a: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go out drinking?</a:t>
            </a: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at a spa together?</a:t>
            </a:r>
          </a:p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Or when you are at the café?</a:t>
            </a:r>
          </a:p>
        </p:txBody>
      </p:sp>
    </p:spTree>
    <p:extLst>
      <p:ext uri="{BB962C8B-B14F-4D97-AF65-F5344CB8AC3E}">
        <p14:creationId xmlns:p14="http://schemas.microsoft.com/office/powerpoint/2010/main" val="119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4" y="343426"/>
            <a:ext cx="5017251" cy="298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6995" y="3985403"/>
            <a:ext cx="7147775" cy="2630746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You can exchange live ideas and create new ideas because we offer a place to engage in small talk as you would at a café.</a:t>
            </a:r>
            <a:endParaRPr lang="ja-JP" altLang="en-US" sz="28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96678"/>
            <a:ext cx="6858000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2" y="860224"/>
            <a:ext cx="1449044" cy="14490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14671"/>
            <a:ext cx="9144000" cy="112173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The difference between </a:t>
            </a:r>
            <a:br>
              <a:rPr lang="en-US" altLang="ja-JP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</a:br>
            <a:r>
              <a:rPr lang="en-US" altLang="ja-JP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conventional lectures and Care Café </a:t>
            </a:r>
            <a:endParaRPr kumimoji="1" lang="ja-JP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0206" y="1224172"/>
            <a:ext cx="2565610" cy="72114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At conventional lectures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0" y="2167541"/>
            <a:ext cx="4291361" cy="2784158"/>
          </a:xfrm>
          <a:noFill/>
          <a:ln w="76200"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Only the lecturer provides information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Nothing sticks in your memory later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It's difficult to ask questions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Current issues will never be solved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The audience's opinions are not reflected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cannot make friends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159876" y="2167541"/>
            <a:ext cx="5719801" cy="2662506"/>
          </a:xfrm>
          <a:noFill/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can acquire a lot of information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gain knowledge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are free to ask as many questions as you like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can help solve current issues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can appreciate different points of view.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0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You can built face to face relationships.</a:t>
            </a:r>
          </a:p>
        </p:txBody>
      </p:sp>
      <p:pic>
        <p:nvPicPr>
          <p:cNvPr id="7" name="Picture 2" descr="C:\Users\AMU\Desktop\ケア・カフェ\カット_コーヒ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0" y="723881"/>
            <a:ext cx="1226280" cy="13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03" y="1105357"/>
            <a:ext cx="2295338" cy="9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8"/>
          <p:cNvGrpSpPr>
            <a:grpSpLocks/>
          </p:cNvGrpSpPr>
          <p:nvPr/>
        </p:nvGrpSpPr>
        <p:grpSpPr bwMode="auto">
          <a:xfrm>
            <a:off x="2074460" y="403510"/>
            <a:ext cx="7069540" cy="5827594"/>
            <a:chOff x="3294419" y="1196752"/>
            <a:chExt cx="5526630" cy="5112568"/>
          </a:xfrm>
        </p:grpSpPr>
        <p:graphicFrame>
          <p:nvGraphicFramePr>
            <p:cNvPr id="9" name="図表 8"/>
            <p:cNvGraphicFramePr/>
            <p:nvPr>
              <p:extLst/>
            </p:nvPr>
          </p:nvGraphicFramePr>
          <p:xfrm>
            <a:off x="3294419" y="1196752"/>
            <a:ext cx="5184576" cy="5112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テキスト ボックス 9"/>
            <p:cNvSpPr txBox="1">
              <a:spLocks noChangeArrowheads="1"/>
            </p:cNvSpPr>
            <p:nvPr/>
          </p:nvSpPr>
          <p:spPr bwMode="auto">
            <a:xfrm>
              <a:off x="5503461" y="2086745"/>
              <a:ext cx="1771434" cy="72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altLang="ja-JP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Fun conversation</a:t>
              </a:r>
              <a:endParaRPr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endParaRPr>
            </a:p>
          </p:txBody>
        </p:sp>
        <p:sp>
          <p:nvSpPr>
            <p:cNvPr id="11" name="テキスト ボックス 10"/>
            <p:cNvSpPr txBox="1">
              <a:spLocks noChangeArrowheads="1"/>
            </p:cNvSpPr>
            <p:nvPr/>
          </p:nvSpPr>
          <p:spPr bwMode="auto">
            <a:xfrm>
              <a:off x="4413949" y="3519323"/>
              <a:ext cx="1943221" cy="72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altLang="ja-JP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Equal relationships</a:t>
              </a:r>
            </a:p>
          </p:txBody>
        </p:sp>
        <p:sp>
          <p:nvSpPr>
            <p:cNvPr id="12" name="テキスト ボックス 11"/>
            <p:cNvSpPr txBox="1">
              <a:spLocks noChangeArrowheads="1"/>
            </p:cNvSpPr>
            <p:nvPr/>
          </p:nvSpPr>
          <p:spPr bwMode="auto">
            <a:xfrm>
              <a:off x="6023825" y="4414854"/>
              <a:ext cx="2797224" cy="94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altLang="ja-JP" sz="3200" b="1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Open </a:t>
              </a:r>
              <a:r>
                <a:rPr lang="en-US" altLang="ja-JP" sz="3200" b="1" spc="-15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minded</a:t>
              </a:r>
            </a:p>
            <a:p>
              <a:pPr>
                <a:defRPr/>
              </a:pPr>
              <a:r>
                <a:rPr lang="en-US" altLang="ja-JP" sz="3200" b="1" spc="-15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opinions</a:t>
              </a:r>
              <a:endParaRPr lang="ja-JP" altLang="en-US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02922" y="5148893"/>
            <a:ext cx="2903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effects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547" y="2402067"/>
            <a:ext cx="4213029" cy="421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574" y="538826"/>
            <a:ext cx="9044553" cy="1289974"/>
          </a:xfr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Building face to face relationships</a:t>
            </a:r>
            <a:b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Offering  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place where you can talk about different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issues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133231"/>
            <a:ext cx="2857500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0"/>
            <a:ext cx="4572000" cy="34084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</a:p>
          <a:p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Free 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discussion</a:t>
            </a:r>
          </a:p>
          <a:p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about </a:t>
            </a: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the theme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0" y="0"/>
            <a:ext cx="4572000" cy="34084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Chat2</a:t>
            </a:r>
          </a:p>
          <a:p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table host Introduces Chat 1 to each table, followed by discussion of the theme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0" y="3408462"/>
            <a:ext cx="4572000" cy="34495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Chat3</a:t>
            </a:r>
          </a:p>
          <a:p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opinions</a:t>
            </a:r>
          </a:p>
          <a:p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room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89295" y="4254400"/>
            <a:ext cx="2578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run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531</Words>
  <Application>Microsoft Office PowerPoint</Application>
  <PresentationFormat>画面に合わせる (4:3)</PresentationFormat>
  <Paragraphs>116</Paragraphs>
  <Slides>24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24</vt:i4>
      </vt:variant>
    </vt:vector>
  </HeadingPairs>
  <TitlesOfParts>
    <vt:vector size="45" baseType="lpstr">
      <vt:lpstr>AR P丸ゴシック体M</vt:lpstr>
      <vt:lpstr>HGP創英角ｺﾞｼｯｸUB</vt:lpstr>
      <vt:lpstr>ＭＳ Ｐゴシック</vt:lpstr>
      <vt:lpstr>メイリオ</vt:lpstr>
      <vt:lpstr>Aharoni</vt:lpstr>
      <vt:lpstr>Arial</vt:lpstr>
      <vt:lpstr>Calibri</vt:lpstr>
      <vt:lpstr>Calibri Light</vt:lpstr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10_Office ​​テーマ</vt:lpstr>
      <vt:lpstr>11_Office ​​テーマ</vt:lpstr>
      <vt:lpstr>Office テーマ</vt:lpstr>
      <vt:lpstr>PowerPoint プレゼンテーション</vt:lpstr>
      <vt:lpstr>PowerPoint プレゼンテーション</vt:lpstr>
      <vt:lpstr>You want to have a “talk,” Where and When?</vt:lpstr>
      <vt:lpstr>You can exchange live ideas and create new ideas because we offer a place to engage in small talk as you would at a café.</vt:lpstr>
      <vt:lpstr>PowerPoint プレゼンテーション</vt:lpstr>
      <vt:lpstr>The difference between  conventional lectures and Care Café </vt:lpstr>
      <vt:lpstr>PowerPoint プレゼンテーション</vt:lpstr>
      <vt:lpstr>Building face to face relationships Offering  place where you can talk about different issues</vt:lpstr>
      <vt:lpstr>PowerPoint プレゼンテーション</vt:lpstr>
      <vt:lpstr>PowerPoint プレゼンテーション</vt:lpstr>
      <vt:lpstr>“Great questions” </vt:lpstr>
      <vt:lpstr>PowerPoint プレゼンテーション</vt:lpstr>
      <vt:lpstr>Big piece of paper</vt:lpstr>
      <vt:lpstr>The table host</vt:lpstr>
      <vt:lpstr>Raise your hands</vt:lpstr>
      <vt:lpstr>Theme</vt:lpstr>
      <vt:lpstr>　　　-introduction</vt:lpstr>
      <vt:lpstr>Chat 1</vt:lpstr>
      <vt:lpstr>PowerPoint プレゼンテーション</vt:lpstr>
      <vt:lpstr>Chat 2</vt:lpstr>
      <vt:lpstr>Chat 3</vt:lpstr>
      <vt:lpstr>PowerPoint プレゼンテーション</vt:lpstr>
      <vt:lpstr>Chat 4</vt:lpstr>
      <vt:lpstr>Favor from Care☆Cafe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Kenta Nagatsuka</dc:creator>
  <cp:lastModifiedBy>Kenta Nagatsuka</cp:lastModifiedBy>
  <cp:revision>34</cp:revision>
  <dcterms:created xsi:type="dcterms:W3CDTF">2014-12-28T23:34:56Z</dcterms:created>
  <dcterms:modified xsi:type="dcterms:W3CDTF">2015-01-29T03:33:18Z</dcterms:modified>
</cp:coreProperties>
</file>